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" name="Shape 10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1pPr>
    <a:lvl2pPr indent="228600"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2pPr>
    <a:lvl3pPr indent="457200"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3pPr>
    <a:lvl4pPr indent="685800"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4pPr>
    <a:lvl5pPr indent="914400"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5pPr>
    <a:lvl6pPr indent="1143000"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6pPr>
    <a:lvl7pPr indent="1371600"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7pPr>
    <a:lvl8pPr indent="1600200"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8pPr>
    <a:lvl9pPr indent="1828800" defTabSz="1828800" latinLnBrk="0">
      <a:defRPr sz="2400">
        <a:solidFill>
          <a:srgbClr val="FFFFFF"/>
        </a:solidFill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419600" y="4260850"/>
            <a:ext cx="15544800" cy="2940050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lnSpc>
                <a:spcPct val="100000"/>
              </a:lnSpc>
              <a:defRPr spc="0" sz="8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 lIns="91439" tIns="91439" rIns="91439" bIns="91439"/>
          <a:lstStyle>
            <a:lvl1pPr defTabSz="1828800">
              <a:spcBef>
                <a:spcPts val="1500"/>
              </a:spcBef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defTabSz="1828800">
              <a:spcBef>
                <a:spcPts val="1500"/>
              </a:spcBef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defTabSz="1828800">
              <a:spcBef>
                <a:spcPts val="1500"/>
              </a:spcBef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defTabSz="1828800">
              <a:spcBef>
                <a:spcPts val="1500"/>
              </a:spcBef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defTabSz="1828800">
              <a:spcBef>
                <a:spcPts val="1500"/>
              </a:spcBef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  <a:ln w="12700"/>
        </p:spPr>
        <p:txBody>
          <a:bodyPr/>
          <a:lstStyle>
            <a:lvl1pPr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93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94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lnSpc>
                <a:spcPct val="100000"/>
              </a:lnSpc>
              <a:defRPr spc="0" sz="8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 lIns="91439" tIns="91439" rIns="91439" bIns="91439"/>
          <a:lstStyle>
            <a:lvl1pPr marL="685800" indent="-685800" algn="l" defTabSz="1828800">
              <a:spcBef>
                <a:spcPts val="1500"/>
              </a:spcBef>
              <a:buSzPct val="100000"/>
              <a:buFont typeface="Arial"/>
              <a:buChar char="•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110342" indent="-653142" algn="l" defTabSz="1828800">
              <a:spcBef>
                <a:spcPts val="1500"/>
              </a:spcBef>
              <a:buSzPct val="100000"/>
              <a:buFont typeface="Arial"/>
              <a:buChar char="–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524000" indent="-609600" algn="l" defTabSz="1828800">
              <a:spcBef>
                <a:spcPts val="1500"/>
              </a:spcBef>
              <a:buSzPct val="100000"/>
              <a:buFont typeface="Arial"/>
              <a:buChar char="•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2103120" indent="-731520" algn="l" defTabSz="1828800">
              <a:spcBef>
                <a:spcPts val="1500"/>
              </a:spcBef>
              <a:buSzPct val="100000"/>
              <a:buFont typeface="Arial"/>
              <a:buChar char="–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560320" indent="-731520" algn="l" defTabSz="1828800">
              <a:spcBef>
                <a:spcPts val="1500"/>
              </a:spcBef>
              <a:buSzPct val="100000"/>
              <a:buFont typeface="Arial"/>
              <a:buChar char="»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4492625" y="8813800"/>
            <a:ext cx="15544801" cy="2724150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 defTabSz="1828800">
              <a:lnSpc>
                <a:spcPct val="100000"/>
              </a:lnSpc>
              <a:defRPr b="1" cap="all" spc="0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4492625" y="5813426"/>
            <a:ext cx="15544801" cy="3000375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l" defTabSz="1828800">
              <a:spcBef>
                <a:spcPts val="900"/>
              </a:spcBef>
              <a:defRPr spc="0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algn="l" defTabSz="1828800">
              <a:spcBef>
                <a:spcPts val="900"/>
              </a:spcBef>
              <a:defRPr spc="0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algn="l" defTabSz="1828800">
              <a:spcBef>
                <a:spcPts val="900"/>
              </a:spcBef>
              <a:defRPr spc="0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algn="l" defTabSz="1828800">
              <a:spcBef>
                <a:spcPts val="900"/>
              </a:spcBef>
              <a:defRPr spc="0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algn="l" defTabSz="1828800">
              <a:spcBef>
                <a:spcPts val="900"/>
              </a:spcBef>
              <a:defRPr spc="0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lnSpc>
                <a:spcPct val="100000"/>
              </a:lnSpc>
              <a:defRPr spc="0" sz="8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3962400" y="3200400"/>
            <a:ext cx="8077200" cy="9051926"/>
          </a:xfrm>
          <a:prstGeom prst="rect">
            <a:avLst/>
          </a:prstGeom>
        </p:spPr>
        <p:txBody>
          <a:bodyPr lIns="91439" tIns="91439" rIns="91439" bIns="91439"/>
          <a:lstStyle>
            <a:lvl1pPr marL="685800" indent="-685800" algn="l" defTabSz="1828800">
              <a:spcBef>
                <a:spcPts val="1300"/>
              </a:spcBef>
              <a:buSzPct val="100000"/>
              <a:buFont typeface="Arial"/>
              <a:buChar char="•"/>
              <a:defRPr spc="0" sz="5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123950" indent="-666750" algn="l" defTabSz="1828800">
              <a:spcBef>
                <a:spcPts val="1300"/>
              </a:spcBef>
              <a:buSzPct val="100000"/>
              <a:buFont typeface="Arial"/>
              <a:buChar char="–"/>
              <a:defRPr spc="0" sz="5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554479" indent="-640079" algn="l" defTabSz="1828800">
              <a:spcBef>
                <a:spcPts val="1300"/>
              </a:spcBef>
              <a:buSzPct val="100000"/>
              <a:buFont typeface="Arial"/>
              <a:buChar char="•"/>
              <a:defRPr spc="0" sz="5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2082800" indent="-711200" algn="l" defTabSz="1828800">
              <a:spcBef>
                <a:spcPts val="1300"/>
              </a:spcBef>
              <a:buSzPct val="100000"/>
              <a:buFont typeface="Arial"/>
              <a:buChar char="–"/>
              <a:defRPr spc="0" sz="5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540000" indent="-711200" algn="l" defTabSz="1828800">
              <a:spcBef>
                <a:spcPts val="1300"/>
              </a:spcBef>
              <a:buSzPct val="100000"/>
              <a:buFont typeface="Arial"/>
              <a:buChar char="»"/>
              <a:defRPr spc="0" sz="5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lnSpc>
                <a:spcPct val="100000"/>
              </a:lnSpc>
              <a:defRPr spc="0" sz="8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3962400" y="3070225"/>
            <a:ext cx="8080376" cy="1279525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l" defTabSz="1828800">
              <a:spcBef>
                <a:spcPts val="1100"/>
              </a:spcBef>
              <a:defRPr b="1" spc="0" sz="4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algn="l" defTabSz="1828800">
              <a:spcBef>
                <a:spcPts val="1100"/>
              </a:spcBef>
              <a:defRPr b="1" spc="0" sz="4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algn="l" defTabSz="1828800">
              <a:spcBef>
                <a:spcPts val="1100"/>
              </a:spcBef>
              <a:defRPr b="1" spc="0" sz="4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algn="l" defTabSz="1828800">
              <a:spcBef>
                <a:spcPts val="1100"/>
              </a:spcBef>
              <a:defRPr b="1" spc="0" sz="4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algn="l" defTabSz="1828800">
              <a:spcBef>
                <a:spcPts val="1100"/>
              </a:spcBef>
              <a:defRPr b="1" spc="0" sz="4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2338050" y="3070225"/>
            <a:ext cx="8083550" cy="1279525"/>
          </a:xfrm>
          <a:prstGeom prst="rect">
            <a:avLst/>
          </a:prstGeom>
          <a:ln w="12700"/>
        </p:spPr>
        <p:txBody>
          <a:bodyPr lIns="91439" tIns="91439" rIns="91439" bIns="91439" anchor="b"/>
          <a:lstStyle/>
          <a:p>
            <a:pPr algn="l" defTabSz="1828800">
              <a:spcBef>
                <a:spcPts val="1100"/>
              </a:spcBef>
              <a:defRPr b="1" spc="0" sz="4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lnSpc>
                <a:spcPct val="100000"/>
              </a:lnSpc>
              <a:defRPr spc="0" sz="8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3962400" y="546100"/>
            <a:ext cx="6016627" cy="2324100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lnSpc>
                <a:spcPct val="100000"/>
              </a:lnSpc>
              <a:defRPr b="1" spc="0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0198100" y="546100"/>
            <a:ext cx="10223500" cy="11706226"/>
          </a:xfrm>
          <a:prstGeom prst="rect">
            <a:avLst/>
          </a:prstGeom>
        </p:spPr>
        <p:txBody>
          <a:bodyPr lIns="91439" tIns="91439" rIns="91439" bIns="91439"/>
          <a:lstStyle>
            <a:lvl1pPr marL="685800" indent="-685800" algn="l" defTabSz="1828800">
              <a:spcBef>
                <a:spcPts val="1500"/>
              </a:spcBef>
              <a:buSzPct val="100000"/>
              <a:buFont typeface="Arial"/>
              <a:buChar char="•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110342" indent="-653142" algn="l" defTabSz="1828800">
              <a:spcBef>
                <a:spcPts val="1500"/>
              </a:spcBef>
              <a:buSzPct val="100000"/>
              <a:buFont typeface="Arial"/>
              <a:buChar char="–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524000" indent="-609600" algn="l" defTabSz="1828800">
              <a:spcBef>
                <a:spcPts val="1500"/>
              </a:spcBef>
              <a:buSzPct val="100000"/>
              <a:buFont typeface="Arial"/>
              <a:buChar char="•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2103120" indent="-731520" algn="l" defTabSz="1828800">
              <a:spcBef>
                <a:spcPts val="1500"/>
              </a:spcBef>
              <a:buSzPct val="100000"/>
              <a:buFont typeface="Arial"/>
              <a:buChar char="–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560320" indent="-731520" algn="l" defTabSz="1828800">
              <a:spcBef>
                <a:spcPts val="1500"/>
              </a:spcBef>
              <a:buSzPct val="100000"/>
              <a:buFont typeface="Arial"/>
              <a:buChar char="»"/>
              <a:defRPr spc="0" sz="6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3962399" y="2870200"/>
            <a:ext cx="6016628" cy="9382126"/>
          </a:xfrm>
          <a:prstGeom prst="rect">
            <a:avLst/>
          </a:prstGeom>
          <a:ln w="12700"/>
        </p:spPr>
        <p:txBody>
          <a:bodyPr lIns="91439" tIns="91439" rIns="91439" bIns="91439"/>
          <a:lstStyle/>
          <a:p>
            <a:pPr algn="l" defTabSz="1828800">
              <a:spcBef>
                <a:spcPts val="600"/>
              </a:spcBef>
              <a:defRPr spc="0" sz="2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632576" y="9601200"/>
            <a:ext cx="10972801" cy="1133476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lnSpc>
                <a:spcPct val="100000"/>
              </a:lnSpc>
              <a:defRPr b="1" spc="0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6632576" y="1225550"/>
            <a:ext cx="10972801" cy="822960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632576" y="10734675"/>
            <a:ext cx="10972801" cy="1609725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spcBef>
                <a:spcPts val="600"/>
              </a:spcBef>
              <a:defRPr spc="0" sz="2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algn="l" defTabSz="1828800">
              <a:spcBef>
                <a:spcPts val="600"/>
              </a:spcBef>
              <a:defRPr spc="0" sz="2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algn="l" defTabSz="1828800">
              <a:spcBef>
                <a:spcPts val="600"/>
              </a:spcBef>
              <a:defRPr spc="0" sz="2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algn="l" defTabSz="1828800">
              <a:spcBef>
                <a:spcPts val="600"/>
              </a:spcBef>
              <a:defRPr spc="0" sz="2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algn="l" defTabSz="1828800">
              <a:spcBef>
                <a:spcPts val="600"/>
              </a:spcBef>
              <a:defRPr spc="0" sz="28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  <a:ln w="254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1pPr>
      <a:lvl2pPr marL="0" marR="0" indent="45720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2pPr>
      <a:lvl3pPr marL="0" marR="0" indent="91440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3pPr>
      <a:lvl4pPr marL="0" marR="0" indent="137160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4pPr>
      <a:lvl5pPr marL="0" marR="0" indent="182880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5pPr>
      <a:lvl6pPr marL="0" marR="0" indent="228600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6pPr>
      <a:lvl7pPr marL="0" marR="0" indent="274320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7pPr>
      <a:lvl8pPr marL="0" marR="0" indent="320040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8pPr>
      <a:lvl9pPr marL="0" marR="0" indent="3657600" algn="ctr" defTabSz="24384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9pPr>
    </p:titleStyle>
    <p:body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2286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2743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3200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3657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img2.wallspic.com-twilight_landscape-landscape-landscape_painting-painting-art-5120x2880.jpg" descr="img2.wallspic.com-twilight_landscape-landscape-landscape_painting-painting-art-5120x28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獻上感恩的心…"/>
          <p:cNvSpPr txBox="1"/>
          <p:nvPr>
            <p:ph type="title" idx="4294967295"/>
          </p:nvPr>
        </p:nvSpPr>
        <p:spPr>
          <a:xfrm>
            <a:off x="2461352" y="2315633"/>
            <a:ext cx="19461296" cy="8001001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10000"/>
              </a:lnSpc>
              <a:defRPr spc="-159" sz="16000">
                <a:solidFill>
                  <a:srgbClr val="FFFFFF"/>
                </a:solidFill>
              </a:defRPr>
            </a:pPr>
            <a:r>
              <a:t>獻上感恩的心</a:t>
            </a:r>
          </a:p>
          <a:p>
            <a:pPr>
              <a:lnSpc>
                <a:spcPct val="110000"/>
              </a:lnSpc>
              <a:defRPr spc="-139" sz="13900">
                <a:solidFill>
                  <a:srgbClr val="FFFFFF"/>
                </a:solidFill>
              </a:defRPr>
            </a:pPr>
            <a:r>
              <a:t>Give Thanks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g2.wallspic.com-twilight_landscape-landscape-landscape_painting-painting-art-5120x2880.jpg" descr="img2.wallspic.com-twilight_landscape-landscape-landscape_painting-painting-art-5120x28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獻上感恩的心 歸給至聖全能神…"/>
          <p:cNvSpPr txBox="1"/>
          <p:nvPr>
            <p:ph type="title" idx="4294967295"/>
          </p:nvPr>
        </p:nvSpPr>
        <p:spPr>
          <a:xfrm>
            <a:off x="225557" y="994833"/>
            <a:ext cx="23932886" cy="8001001"/>
          </a:xfrm>
          <a:prstGeom prst="rect">
            <a:avLst/>
          </a:prstGeom>
        </p:spPr>
        <p:txBody>
          <a:bodyPr anchor="ctr"/>
          <a:lstStyle/>
          <a:p>
            <a:pPr defTabSz="1828800">
              <a:lnSpc>
                <a:spcPct val="110000"/>
              </a:lnSpc>
              <a:defRPr b="1" cap="all" spc="0" sz="14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獻上感恩的心 歸給</a:t>
            </a:r>
            <a:r>
              <a:t>至</a:t>
            </a:r>
            <a:r>
              <a:t>聖</a:t>
            </a:r>
            <a:r>
              <a:t>全能</a:t>
            </a:r>
            <a:r>
              <a:t>神</a:t>
            </a:r>
          </a:p>
          <a:p>
            <a:pPr defTabSz="1828800">
              <a:lnSpc>
                <a:spcPct val="110000"/>
              </a:lnSpc>
              <a:defRPr b="1" cap="all" spc="0" sz="14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因祂賜下獨生子 主耶穌基督 </a:t>
            </a:r>
            <a:r>
              <a:rPr b="0" sz="8000">
                <a:latin typeface="標楷體"/>
                <a:ea typeface="標楷體"/>
                <a:cs typeface="標楷體"/>
                <a:sym typeface="標楷體"/>
              </a:rPr>
              <a:t>(x2)</a:t>
            </a:r>
          </a:p>
        </p:txBody>
      </p:sp>
      <p:sp>
        <p:nvSpPr>
          <p:cNvPr id="116" name="Give thanks with a grateful heart, give thanks to the Holy One;…"/>
          <p:cNvSpPr txBox="1"/>
          <p:nvPr/>
        </p:nvSpPr>
        <p:spPr>
          <a:xfrm>
            <a:off x="590285" y="9600747"/>
            <a:ext cx="22701699" cy="222418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spcBef>
                <a:spcPts val="1100"/>
              </a:spcBef>
              <a:defRPr b="1" sz="6700">
                <a:solidFill>
                  <a:srgbClr val="FFFFFF"/>
                </a:solidFill>
              </a:defRPr>
            </a:pPr>
            <a:r>
              <a:t>Give thanks with a grateful heart, give thanks to the Holy One;</a:t>
            </a:r>
          </a:p>
          <a:p>
            <a:pPr algn="ctr">
              <a:spcBef>
                <a:spcPts val="1100"/>
              </a:spcBef>
              <a:defRPr b="1" sz="6700">
                <a:solidFill>
                  <a:srgbClr val="FFFFFF"/>
                </a:solidFill>
              </a:defRPr>
            </a:pPr>
            <a:r>
              <a:t> Give thanks because He’s given Jesus Christ His Son. (x2)</a:t>
            </a:r>
          </a:p>
        </p:txBody>
      </p:sp>
      <p:sp>
        <p:nvSpPr>
          <p:cNvPr id="117" name="Slide Number"/>
          <p:cNvSpPr txBox="1"/>
          <p:nvPr>
            <p:ph type="sldNum" sz="quarter" idx="4294967295"/>
          </p:nvPr>
        </p:nvSpPr>
        <p:spPr>
          <a:xfrm>
            <a:off x="12068301" y="12700000"/>
            <a:ext cx="25501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g2.wallspic.com-twilight_landscape-landscape-landscape_painting-painting-art-5120x2880.jpg" descr="img2.wallspic.com-twilight_landscape-landscape-landscape_painting-painting-art-5120x28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如今軟弱者已得剛強…"/>
          <p:cNvSpPr txBox="1"/>
          <p:nvPr>
            <p:ph type="title" idx="4294967295"/>
          </p:nvPr>
        </p:nvSpPr>
        <p:spPr>
          <a:xfrm>
            <a:off x="442052" y="579966"/>
            <a:ext cx="23499896" cy="7954434"/>
          </a:xfrm>
          <a:prstGeom prst="rect">
            <a:avLst/>
          </a:prstGeom>
        </p:spPr>
        <p:txBody>
          <a:bodyPr anchor="ctr"/>
          <a:lstStyle/>
          <a:p>
            <a:pPr defTabSz="1828800">
              <a:lnSpc>
                <a:spcPct val="100000"/>
              </a:lnSpc>
              <a:defRPr b="1" cap="all" spc="0" sz="14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如今軟弱者已得剛強 </a:t>
            </a:r>
          </a:p>
          <a:p>
            <a:pPr defTabSz="1828800">
              <a:lnSpc>
                <a:spcPct val="100000"/>
              </a:lnSpc>
              <a:defRPr b="1" cap="all" spc="0" sz="14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貧窮者已得富足</a:t>
            </a:r>
            <a:br/>
            <a:r>
              <a:t>都因為主已成就了大事</a:t>
            </a:r>
            <a:r>
              <a:rPr b="0" sz="8000">
                <a:latin typeface="標楷體"/>
                <a:ea typeface="標楷體"/>
                <a:cs typeface="標楷體"/>
                <a:sym typeface="標楷體"/>
              </a:rPr>
              <a:t>(x2)</a:t>
            </a:r>
          </a:p>
        </p:txBody>
      </p:sp>
      <p:sp>
        <p:nvSpPr>
          <p:cNvPr id="121" name="And now let the weak say, “ I am strong,”…"/>
          <p:cNvSpPr txBox="1"/>
          <p:nvPr/>
        </p:nvSpPr>
        <p:spPr>
          <a:xfrm>
            <a:off x="1354055" y="9849822"/>
            <a:ext cx="20913888" cy="298506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 algn="ctr">
              <a:lnSpc>
                <a:spcPct val="110000"/>
              </a:lnSpc>
              <a:defRPr b="1" cap="all" sz="6100">
                <a:solidFill>
                  <a:srgbClr val="FFFFFF"/>
                </a:solidFill>
              </a:defRPr>
            </a:pPr>
            <a:r>
              <a:t>And now let the weak say, “ I am strong,” </a:t>
            </a:r>
          </a:p>
          <a:p>
            <a:pPr algn="ctr">
              <a:lnSpc>
                <a:spcPct val="110000"/>
              </a:lnSpc>
              <a:defRPr b="1" cap="all" sz="6100">
                <a:solidFill>
                  <a:srgbClr val="FFFFFF"/>
                </a:solidFill>
              </a:defRPr>
            </a:pPr>
            <a:r>
              <a:t>let the poor say, “ I am rich” </a:t>
            </a:r>
          </a:p>
          <a:p>
            <a:pPr algn="ctr">
              <a:lnSpc>
                <a:spcPct val="110000"/>
              </a:lnSpc>
              <a:defRPr b="1" cap="all" sz="6100">
                <a:solidFill>
                  <a:srgbClr val="FFFFFF"/>
                </a:solidFill>
              </a:defRPr>
            </a:pPr>
            <a:r>
              <a:t>because of what the Lord has done for us;  Give thanks.</a:t>
            </a:r>
          </a:p>
        </p:txBody>
      </p:sp>
      <p:sp>
        <p:nvSpPr>
          <p:cNvPr id="122" name="Slide Number"/>
          <p:cNvSpPr txBox="1"/>
          <p:nvPr>
            <p:ph type="sldNum" sz="quarter" idx="4294967295"/>
          </p:nvPr>
        </p:nvSpPr>
        <p:spPr>
          <a:xfrm>
            <a:off x="12061951" y="12700000"/>
            <a:ext cx="26771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g2.wallspic.com-twilight_landscape-landscape-landscape_painting-painting-art-5120x2880.jpg" descr="img2.wallspic.com-twilight_landscape-landscape-landscape_painting-painting-art-5120x28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感恩 感恩"/>
          <p:cNvSpPr txBox="1"/>
          <p:nvPr>
            <p:ph type="title" idx="4294967295"/>
          </p:nvPr>
        </p:nvSpPr>
        <p:spPr>
          <a:xfrm>
            <a:off x="442052" y="2797439"/>
            <a:ext cx="23499896" cy="5234782"/>
          </a:xfrm>
          <a:prstGeom prst="rect">
            <a:avLst/>
          </a:prstGeom>
        </p:spPr>
        <p:txBody>
          <a:bodyPr anchor="ctr"/>
          <a:lstStyle>
            <a:lvl1pPr defTabSz="1828800">
              <a:lnSpc>
                <a:spcPct val="110000"/>
              </a:lnSpc>
              <a:defRPr b="1" cap="all" spc="0" sz="14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/>
            <a:r>
              <a:t>感恩 感恩</a:t>
            </a:r>
          </a:p>
        </p:txBody>
      </p:sp>
      <p:sp>
        <p:nvSpPr>
          <p:cNvPr id="126" name="Give thanks. Give thanks！"/>
          <p:cNvSpPr txBox="1"/>
          <p:nvPr/>
        </p:nvSpPr>
        <p:spPr>
          <a:xfrm>
            <a:off x="5299642" y="9849822"/>
            <a:ext cx="14407940" cy="1325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spcBef>
                <a:spcPts val="1500"/>
              </a:spcBef>
              <a:defRPr sz="6400">
                <a:solidFill>
                  <a:srgbClr val="FFFFFF"/>
                </a:solidFill>
              </a:defRPr>
            </a:lvl1pPr>
          </a:lstStyle>
          <a:p>
            <a:pPr/>
            <a:r>
              <a:t> Give thanks. Give thanks！</a:t>
            </a:r>
          </a:p>
        </p:txBody>
      </p:sp>
      <p:sp>
        <p:nvSpPr>
          <p:cNvPr id="127" name="Slide Number"/>
          <p:cNvSpPr txBox="1"/>
          <p:nvPr>
            <p:ph type="sldNum" sz="quarter" idx="4294967295"/>
          </p:nvPr>
        </p:nvSpPr>
        <p:spPr>
          <a:xfrm>
            <a:off x="12060300" y="12700000"/>
            <a:ext cx="271019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img2.wallspic.com-twilight_landscape-landscape-landscape_painting-painting-art-5120x2880.jpg" descr="img2.wallspic.com-twilight_landscape-landscape-landscape_painting-painting-art-5120x28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獻上感恩的心 歸給至聖全能神…"/>
          <p:cNvSpPr txBox="1"/>
          <p:nvPr>
            <p:ph type="title" idx="4294967295"/>
          </p:nvPr>
        </p:nvSpPr>
        <p:spPr>
          <a:xfrm>
            <a:off x="225557" y="8792501"/>
            <a:ext cx="23932886" cy="3737373"/>
          </a:xfrm>
          <a:prstGeom prst="rect">
            <a:avLst/>
          </a:prstGeom>
        </p:spPr>
        <p:txBody>
          <a:bodyPr anchor="ctr"/>
          <a:lstStyle/>
          <a:p>
            <a:pPr defTabSz="1828800">
              <a:defRPr b="1" cap="all" spc="0" sz="8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獻上感恩的心 歸給</a:t>
            </a:r>
            <a:r>
              <a:t>至</a:t>
            </a:r>
            <a:r>
              <a:t>聖</a:t>
            </a:r>
            <a:r>
              <a:t>全能</a:t>
            </a:r>
            <a:r>
              <a:t>神</a:t>
            </a:r>
          </a:p>
          <a:p>
            <a:pPr defTabSz="1828800">
              <a:defRPr b="1" cap="all" spc="0" sz="14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rPr sz="8000"/>
              <a:t>因祂賜下獨生子 主耶穌基督</a:t>
            </a:r>
          </a:p>
        </p:txBody>
      </p:sp>
      <p:sp>
        <p:nvSpPr>
          <p:cNvPr id="131" name="Give thanks with a grateful heart,…"/>
          <p:cNvSpPr txBox="1"/>
          <p:nvPr/>
        </p:nvSpPr>
        <p:spPr>
          <a:xfrm>
            <a:off x="556419" y="789294"/>
            <a:ext cx="22701699" cy="758736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sz="97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Give thanks with a grateful heart, </a:t>
            </a:r>
          </a:p>
          <a:p>
            <a:pPr algn="ctr">
              <a:defRPr sz="97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give thanks to the Holy One;</a:t>
            </a:r>
          </a:p>
          <a:p>
            <a:pPr algn="ctr">
              <a:defRPr sz="97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 Give thanks because He’s given </a:t>
            </a:r>
          </a:p>
          <a:p>
            <a:pPr algn="ctr">
              <a:defRPr sz="97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Jesus Christ His Son. (x2)</a:t>
            </a:r>
          </a:p>
        </p:txBody>
      </p:sp>
      <p:sp>
        <p:nvSpPr>
          <p:cNvPr id="132" name="Slide Number"/>
          <p:cNvSpPr txBox="1"/>
          <p:nvPr>
            <p:ph type="sldNum" sz="quarter" idx="4294967295"/>
          </p:nvPr>
        </p:nvSpPr>
        <p:spPr>
          <a:xfrm>
            <a:off x="12064110" y="12700000"/>
            <a:ext cx="263399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g2.wallspic.com-twilight_landscape-landscape-landscape_painting-painting-art-5120x2880.jpg" descr="img2.wallspic.com-twilight_landscape-landscape-landscape_painting-painting-art-5120x28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如今軟弱者已得剛強  貧窮者已得富足 都因為主已成就了大事"/>
          <p:cNvSpPr txBox="1"/>
          <p:nvPr>
            <p:ph type="title" idx="4294967295"/>
          </p:nvPr>
        </p:nvSpPr>
        <p:spPr>
          <a:xfrm>
            <a:off x="225557" y="8792501"/>
            <a:ext cx="23932886" cy="3737373"/>
          </a:xfrm>
          <a:prstGeom prst="rect">
            <a:avLst/>
          </a:prstGeom>
        </p:spPr>
        <p:txBody>
          <a:bodyPr anchor="ctr"/>
          <a:lstStyle/>
          <a:p>
            <a:pPr defTabSz="1828800">
              <a:defRPr b="1" cap="all" spc="0" sz="80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如今軟弱者已得剛強  貧窮者已得富足</a:t>
            </a:r>
            <a:br/>
            <a:r>
              <a:t>都因為主已成就了大事</a:t>
            </a:r>
          </a:p>
        </p:txBody>
      </p:sp>
      <p:sp>
        <p:nvSpPr>
          <p:cNvPr id="136" name="And now let the weak say,…"/>
          <p:cNvSpPr txBox="1"/>
          <p:nvPr/>
        </p:nvSpPr>
        <p:spPr>
          <a:xfrm>
            <a:off x="556419" y="789294"/>
            <a:ext cx="22701699" cy="758736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sz="97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And now let the weak say,</a:t>
            </a:r>
          </a:p>
          <a:p>
            <a:pPr algn="ctr">
              <a:defRPr sz="97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 “ I am strong,”  let the poor say,</a:t>
            </a:r>
          </a:p>
          <a:p>
            <a:pPr algn="ctr">
              <a:defRPr sz="97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 “ I am rich” because of what </a:t>
            </a:r>
          </a:p>
          <a:p>
            <a:pPr algn="ctr">
              <a:defRPr sz="97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the Lord has done for us  (x2)</a:t>
            </a:r>
          </a:p>
        </p:txBody>
      </p:sp>
      <p:sp>
        <p:nvSpPr>
          <p:cNvPr id="137" name="Slide Number"/>
          <p:cNvSpPr txBox="1"/>
          <p:nvPr>
            <p:ph type="sldNum" sz="quarter" idx="4294967295"/>
          </p:nvPr>
        </p:nvSpPr>
        <p:spPr>
          <a:xfrm>
            <a:off x="12060046" y="12700000"/>
            <a:ext cx="27152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g2.wallspic.com-twilight_landscape-landscape-landscape_painting-painting-art-5120x2880.jpg" descr="img2.wallspic.com-twilight_landscape-landscape-landscape_painting-painting-art-5120x28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感恩 感恩"/>
          <p:cNvSpPr txBox="1"/>
          <p:nvPr>
            <p:ph type="title" idx="4294967295"/>
          </p:nvPr>
        </p:nvSpPr>
        <p:spPr>
          <a:xfrm>
            <a:off x="442052" y="8922808"/>
            <a:ext cx="23499896" cy="3579813"/>
          </a:xfrm>
          <a:prstGeom prst="rect">
            <a:avLst/>
          </a:prstGeom>
        </p:spPr>
        <p:txBody>
          <a:bodyPr anchor="ctr"/>
          <a:lstStyle>
            <a:lvl1pPr defTabSz="1828800">
              <a:lnSpc>
                <a:spcPct val="110000"/>
              </a:lnSpc>
              <a:defRPr b="1" cap="all" spc="0" sz="9500">
                <a:solidFill>
                  <a:srgbClr val="FFFFFF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/>
            <a:r>
              <a:t>感恩 感恩</a:t>
            </a:r>
          </a:p>
        </p:txBody>
      </p:sp>
      <p:sp>
        <p:nvSpPr>
          <p:cNvPr id="141" name="Give thanks！ Give thanks！"/>
          <p:cNvSpPr txBox="1"/>
          <p:nvPr/>
        </p:nvSpPr>
        <p:spPr>
          <a:xfrm>
            <a:off x="3609351" y="5108488"/>
            <a:ext cx="19144247" cy="19989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 b="1" sz="10200">
                <a:solidFill>
                  <a:srgbClr val="FFFFFF"/>
                </a:solidFill>
              </a:defRPr>
            </a:lvl1pPr>
          </a:lstStyle>
          <a:p>
            <a:pPr/>
            <a:r>
              <a:t> Give thanks！ Give thanks！</a:t>
            </a:r>
          </a:p>
        </p:txBody>
      </p:sp>
      <p:sp>
        <p:nvSpPr>
          <p:cNvPr id="142" name="Slide Number"/>
          <p:cNvSpPr txBox="1"/>
          <p:nvPr>
            <p:ph type="sldNum" sz="quarter" idx="4294967295"/>
          </p:nvPr>
        </p:nvSpPr>
        <p:spPr>
          <a:xfrm>
            <a:off x="12071984" y="12700000"/>
            <a:ext cx="247651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4_Office Theme">
  <a:themeElements>
    <a:clrScheme name="4_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4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4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4_Office Theme">
  <a:themeElements>
    <a:clrScheme name="4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4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4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